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6" r:id="rId3"/>
    <p:sldId id="281" r:id="rId4"/>
    <p:sldId id="282" r:id="rId5"/>
    <p:sldId id="258" r:id="rId6"/>
    <p:sldId id="277" r:id="rId7"/>
    <p:sldId id="278" r:id="rId8"/>
    <p:sldId id="260" r:id="rId9"/>
    <p:sldId id="259" r:id="rId10"/>
    <p:sldId id="262" r:id="rId11"/>
    <p:sldId id="261" r:id="rId12"/>
    <p:sldId id="263" r:id="rId13"/>
    <p:sldId id="265" r:id="rId14"/>
    <p:sldId id="257" r:id="rId15"/>
    <p:sldId id="272" r:id="rId16"/>
    <p:sldId id="285" r:id="rId17"/>
    <p:sldId id="287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89AE52-6122-425F-8687-C59E141AC5A6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5CC8C8-03FF-461D-B08D-71CE4327F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1D4C9-A390-45C0-A594-121A832466A5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8F03-22EE-49E6-9311-52615B6AC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77AA-C88A-475D-9B20-28EB3B7ABB37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886F-1EAE-4961-ACB6-56535E5F4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A2E4-9C33-47AB-9F01-57B5D123D96E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324F-897A-40CE-B3CB-9908675CB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5F0D1-E2F3-41F0-A557-5B56B61757E2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70E877-FF51-45DC-8B9B-4EA6BFCE6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3820FA-C94B-4A28-80FA-3152AAA76A10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DF46E3-2E10-44A0-A038-CC76A8420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E51AF-F62D-442A-B62F-D5070F118657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A592F3-5366-4103-8CB6-AF25A12C7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3A28C-BB6D-4AAE-815F-40EA219475DA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E21AF-585A-4155-A2B6-400F062CF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43CC55-4004-4AAC-9510-C9553C1B035F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3E4C54-1718-43DE-8460-A4028331B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EBC8-22F2-4633-897F-090A1EE60900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03AF-5C69-42FF-976F-A06667016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212EA1-1C81-43C7-AAD5-B56266550444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52C0CB-AF2F-4DF1-A918-5DA38964E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95954A-8563-4340-8FC3-1F7AAE0FAE19}" type="datetimeFigureOut">
              <a:rPr lang="en-US"/>
              <a:pPr>
                <a:defRPr/>
              </a:pPr>
              <a:t>5/17/2012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25B48F7-F2C1-4BAD-B9DB-4906B5FEC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85" r:id="rId4"/>
    <p:sldLayoutId id="2147483686" r:id="rId5"/>
    <p:sldLayoutId id="2147483679" r:id="rId6"/>
    <p:sldLayoutId id="2147483687" r:id="rId7"/>
    <p:sldLayoutId id="2147483680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azypages.ru/raznoe/v-teme/15876-tragediya-beslana-tragediya-rossii.html" TargetMode="External"/><Relationship Id="rId2" Type="http://schemas.openxmlformats.org/officeDocument/2006/relationships/hyperlink" Target="http://www.sunhome.ru/poetry/114335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home.ru/poetry/114335" TargetMode="External"/><Relationship Id="rId2" Type="http://schemas.openxmlformats.org/officeDocument/2006/relationships/hyperlink" Target="http://clan20.ucoz.ru/load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azypages.ru/raznoe/v-teme/15876-tragediya-beslana-tragediya-rossii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0"/>
            <a:ext cx="34921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Трагедия </a:t>
            </a:r>
          </a:p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БЕСЛАНА</a:t>
            </a:r>
            <a:endParaRPr lang="ru-RU" sz="5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slan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0527263_beslan-foto-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025" y="228600"/>
            <a:ext cx="8771973" cy="655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665-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72164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slan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974528" cy="6858000"/>
          </a:xfrm>
          <a:prstGeom prst="rect">
            <a:avLst/>
          </a:prstGeom>
        </p:spPr>
      </p:pic>
      <p:pic>
        <p:nvPicPr>
          <p:cNvPr id="4" name="Рисунок 3" descr="f86000519c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199" y="0"/>
            <a:ext cx="4495801" cy="6858000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email"/>
          <a:stretch>
            <a:fillRect/>
          </a:stretch>
        </p:blipFill>
        <p:spPr>
          <a:xfrm>
            <a:off x="8229600" y="6553200"/>
            <a:ext cx="304800" cy="304800"/>
          </a:xfrm>
          <a:prstGeom prst="rect">
            <a:avLst/>
          </a:prstGeom>
        </p:spPr>
      </p:pic>
      <p:pic>
        <p:nvPicPr>
          <p:cNvPr id="6" name="Рисунок 5" descr="31598231_beslan77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es3_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50800" y="0"/>
            <a:ext cx="9347200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1598307_beslan80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6087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0800" y="0"/>
            <a:ext cx="9347200" cy="701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ag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701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beslan_08_0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296400" cy="692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324948_1188665973_beslan2006_1_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sndAc>
      <p:stSnd>
        <p:snd r:embed="rId2" name="Брамс Симфония №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a0da93e0626930df3379cfe6e539c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3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завуча по ВР спецшколы № 16 г.Симферополя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Карплюк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Татьяны Викторовны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914400"/>
            <a:ext cx="4724400" cy="59435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http://warchanson.ru/forum/48-310-1</a:t>
            </a:r>
            <a:r>
              <a:rPr lang="ru-RU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http://www.sunhome.ru/poetry/114335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(Стихи о Беслане)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Картинки.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http://crazypages.ru/raznoe/v-teme/15876-tragediya-beslana-tragediya-rossii.html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Брамс. Симфония № 3 (фрагмент)</a:t>
            </a:r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09600" y="838200"/>
            <a:ext cx="7921625" cy="48936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Ресурсы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http://warchanson.ru/forum/48-310-1</a:t>
            </a:r>
            <a:endParaRPr lang="ru-RU" sz="2000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http://www.sunhome.ru/poetry/114335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(Стихи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Беслане)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Картинки.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http://crazypages.ru/raznoe/v-teme/15876-tragediya-beslana-tragediya-rossii.html</a:t>
            </a:r>
            <a:endParaRPr lang="ru-RU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Брамс. Симфония № 3 (фрагмент)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333" y="0"/>
            <a:ext cx="87839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Захват и удержание заложников. Ход событий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72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сентября 2004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отряд террористов под руководством Расула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Хачбарова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численностью более 30 человек захватили здания средней школы №1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Хурикау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(60 км от Беслана). Во время праздничной линейки во дворе школы вооруженные люди, открыв стрельбу поверх голов собравшихся, стали сгонять всех присутствующих в здание. Избежать участи заложников удалось лишь немногим. 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течение 3 дней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террористы удерживали в здании школы более тысячи человек – детей, их родителей и сотрудников школы. Более 50 часов, проведенных пленниками в здании школы, террористы отказывали им в предоставлении воды, пищи и необходимых медикаментов.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опытки решить вопрос об освобождении заложников без силового вмешательства оказывались безуспешными. 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сентября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террористы согласились впустить в здание школы экс-президента Республики Ингушетия Руслана Аушева. Ему удалось убедить захватчиков отпустить  лишь 25 женщин и маленьких детей.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 сентября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осуществлена стихийно начавшаяся операция по освобождению заложников. 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Итогом террористической акции стали более 350 погибших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дети, местные жители, сотрудники ФСБ РФ. Остальные заложники (более 560 человек), помимо полученных в ходе штурма здания школы ранений, испытали тяжелейший психологический шок. </a:t>
            </a: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Убит 31 террорист, один был приговорён к пожизненному заключению –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Нурпаша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Кулаев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17 сентября 2004 года Шамиль Басаев публично взял на себя ответственность за теракт в Беслане. </a:t>
            </a:r>
          </a:p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Год спустя на мемориальном кладбище Беслана, где захоронены жертвы теракта, состоялось открытие памятника «Древо скорби». 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209_beslan_terrorist_arrest_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71322"/>
            <a:ext cx="8458199" cy="58818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0"/>
            <a:ext cx="82406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Единственный захваченный террорист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0527262_beslan-foto-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097" y="0"/>
            <a:ext cx="55113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Фото террористов 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18108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sndAc>
      <p:stSnd>
        <p:snd r:embed="rId2" name="Поклонимся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f9d4d77e39f95dbfbe160b18da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eslan-09-2004_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0527254_beslan-foto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231</TotalTime>
  <Words>331</Words>
  <Application>Microsoft Office PowerPoint</Application>
  <PresentationFormat>Экран (4:3)</PresentationFormat>
  <Paragraphs>30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Ресурсы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Татуся</dc:creator>
  <cp:lastModifiedBy>Татуся</cp:lastModifiedBy>
  <cp:revision>25</cp:revision>
  <dcterms:modified xsi:type="dcterms:W3CDTF">2012-05-17T20:54:50Z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