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6"/>
  </p:notes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56F31-DA7D-4DB4-8F88-1EEE25BCDECC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8CFFB-11C5-4BCE-A969-9B60D5D1C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1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CFFB-11C5-4BCE-A969-9B60D5D1CB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5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  <a:blipFill>
            <a:blip r:embed="rId4" cstate="print"/>
            <a:tile tx="0" ty="0" sx="100000" sy="100000" flip="none" algn="tl"/>
          </a:blip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Творческая </a:t>
            </a:r>
            <a:r>
              <a:rPr lang="ru-RU" dirty="0" err="1" smtClean="0"/>
              <a:t>самопрезентация</a:t>
            </a:r>
            <a:r>
              <a:rPr lang="ru-RU" dirty="0" smtClean="0"/>
              <a:t> Алиевой </a:t>
            </a:r>
            <a:r>
              <a:rPr lang="ru-RU" dirty="0" err="1" smtClean="0"/>
              <a:t>Райсат</a:t>
            </a:r>
            <a:r>
              <a:rPr lang="ru-RU" dirty="0" smtClean="0"/>
              <a:t> </a:t>
            </a:r>
            <a:r>
              <a:rPr lang="ru-RU" dirty="0" err="1" smtClean="0"/>
              <a:t>Агамирзаевны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95536" y="2204864"/>
            <a:ext cx="3888432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59936" cy="3819128"/>
          </a:xfrm>
          <a:blipFill>
            <a:blip r:embed="rId4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/>
              <a:t>Учительница химии и зам. </a:t>
            </a:r>
            <a:r>
              <a:rPr lang="ru-RU" sz="2400" b="1" dirty="0" err="1" smtClean="0"/>
              <a:t>дир</a:t>
            </a:r>
            <a:r>
              <a:rPr lang="ru-RU" sz="2400" b="1" dirty="0" smtClean="0"/>
              <a:t> по ВР</a:t>
            </a:r>
          </a:p>
          <a:p>
            <a:r>
              <a:rPr lang="ru-RU" sz="2400" b="1" dirty="0" smtClean="0"/>
              <a:t>Дата рождения:    </a:t>
            </a:r>
          </a:p>
          <a:p>
            <a:pPr>
              <a:buNone/>
            </a:pPr>
            <a:r>
              <a:rPr lang="ru-RU" sz="2400" b="1" dirty="0" smtClean="0"/>
              <a:t>                  25.08.66г.</a:t>
            </a:r>
          </a:p>
          <a:p>
            <a:r>
              <a:rPr lang="ru-RU" sz="2400" b="1" dirty="0" smtClean="0"/>
              <a:t>Общий </a:t>
            </a:r>
            <a:r>
              <a:rPr lang="ru-RU" sz="2400" b="1" dirty="0" err="1" smtClean="0"/>
              <a:t>пед</a:t>
            </a:r>
            <a:r>
              <a:rPr lang="ru-RU" sz="2400" b="1" dirty="0" smtClean="0"/>
              <a:t>. стаж: </a:t>
            </a:r>
          </a:p>
          <a:p>
            <a:pPr>
              <a:buNone/>
            </a:pPr>
            <a:r>
              <a:rPr lang="ru-RU" sz="2400" b="1" dirty="0" smtClean="0"/>
              <a:t>                 26 лет.</a:t>
            </a:r>
          </a:p>
          <a:p>
            <a:r>
              <a:rPr lang="ru-RU" sz="2400" b="1" dirty="0" smtClean="0"/>
              <a:t> Квалификационная категория : высшая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105">
        <p14:vortex dir="r"/>
      </p:transition>
    </mc:Choice>
    <mc:Fallback xmlns="">
      <p:transition spd="slow" advClick="0" advTm="301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</a:t>
            </a:r>
            <a:r>
              <a:rPr lang="ru-RU" dirty="0" smtClean="0">
                <a:solidFill>
                  <a:srgbClr val="00B050"/>
                </a:solidFill>
              </a:rPr>
              <a:t> Чемпионат:           «Национальная химическая лига»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194" name="Picture 2" descr="F:\Новая папка\20161018_1204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7785"/>
            <a:ext cx="4059238" cy="3733503"/>
          </a:xfrm>
          <a:prstGeom prst="rect">
            <a:avLst/>
          </a:prstGeom>
          <a:noFill/>
        </p:spPr>
      </p:pic>
      <p:pic>
        <p:nvPicPr>
          <p:cNvPr id="8195" name="Picture 3" descr="F:\Новая папка\20161018_1209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7785"/>
            <a:ext cx="4059238" cy="37335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"/>
    </mc:Choice>
    <mc:Fallback xmlns="">
      <p:transition spd="slow" advTm="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Наше отношение к окружающей среде- отражение нашего отношения друг к другу.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Спасём природу- Родину спасём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Будущее Земли в опасности.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 нас- ответственность перед настоящим и будущим.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18" name="Picture 2" descr="F:\субботник (2)\IMG_20150905_0855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059238" cy="34249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"/>
    </mc:Choice>
    <mc:Fallback xmlns="">
      <p:transition spd="slow" advTm="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Проблемы человечества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4059238" cy="40324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059238" cy="4032448"/>
          </a:xfrm>
        </p:spPr>
      </p:pic>
    </p:spTree>
    <p:extLst>
      <p:ext uri="{BB962C8B-B14F-4D97-AF65-F5344CB8AC3E}">
        <p14:creationId xmlns:p14="http://schemas.microsoft.com/office/powerpoint/2010/main" val="2142672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05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89857"/>
            <a:ext cx="2057400" cy="1066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Химия-это счастье,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Химия- это жизнь!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Всё на этом свете объяснимо.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Если знаешь ты законы химии.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Если знаешь принципы реакции.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В жизни тебе нечего бояться.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7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399592"/>
            <a:ext cx="4040188" cy="1669367"/>
          </a:xfrm>
          <a:solidFill>
            <a:srgbClr val="002060"/>
          </a:solidFill>
        </p:spPr>
        <p:txBody>
          <a:bodyPr/>
          <a:lstStyle/>
          <a:p>
            <a:r>
              <a:rPr lang="ru-RU" dirty="0" smtClean="0"/>
              <a:t>Дружбою народов дорожим.</a:t>
            </a:r>
          </a:p>
          <a:p>
            <a:r>
              <a:rPr lang="ru-RU" dirty="0" smtClean="0"/>
              <a:t>Адаты предков мы храним.</a:t>
            </a:r>
            <a:endParaRPr lang="ru-RU" dirty="0"/>
          </a:p>
        </p:txBody>
      </p:sp>
      <p:pic>
        <p:nvPicPr>
          <p:cNvPr id="2050" name="Picture 2" descr="F:\Новая папка\IMAG2193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7544" y="3429000"/>
            <a:ext cx="4038600" cy="2023488"/>
          </a:xfrm>
          <a:prstGeom prst="rect">
            <a:avLst/>
          </a:prstGeom>
          <a:noFill/>
        </p:spPr>
      </p:pic>
      <p:pic>
        <p:nvPicPr>
          <p:cNvPr id="2051" name="Picture 3" descr="F:\Новая папка\IMAG2192_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716016" y="3429000"/>
            <a:ext cx="4038600" cy="261757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ru-RU" dirty="0" smtClean="0"/>
              <a:t>   «</a:t>
            </a:r>
            <a:r>
              <a:rPr lang="ru-RU" dirty="0" err="1" smtClean="0"/>
              <a:t>Кайтаг</a:t>
            </a:r>
            <a:r>
              <a:rPr lang="ru-RU" dirty="0" smtClean="0"/>
              <a:t>- моя малая Родина»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3"/>
          </p:nvPr>
        </p:nvSpPr>
        <p:spPr>
          <a:xfrm>
            <a:off x="4648200" y="1399592"/>
            <a:ext cx="4040188" cy="1597359"/>
          </a:xfrm>
          <a:solidFill>
            <a:srgbClr val="002060"/>
          </a:solidFill>
        </p:spPr>
        <p:txBody>
          <a:bodyPr/>
          <a:lstStyle/>
          <a:p>
            <a:r>
              <a:rPr lang="ru-RU" dirty="0" smtClean="0"/>
              <a:t>Пока земля твоя навек полнится героями.</a:t>
            </a:r>
          </a:p>
          <a:p>
            <a:r>
              <a:rPr lang="ru-RU" dirty="0" smtClean="0"/>
              <a:t>Гордимся мы тобой славный наш </a:t>
            </a:r>
            <a:r>
              <a:rPr lang="ru-RU" dirty="0" err="1" smtClean="0"/>
              <a:t>Кайтаг</a:t>
            </a:r>
            <a:r>
              <a:rPr lang="ru-RU" dirty="0" smtClean="0"/>
              <a:t>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3072">
        <p14:flash/>
      </p:transition>
    </mc:Choice>
    <mc:Fallback xmlns="">
      <p:transition spd="slow" advTm="230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7" grpId="0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Моё педагогическое кредо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9" y="1524000"/>
            <a:ext cx="4059238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blipFill>
            <a:blip r:embed="rId4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 Развитие каждого ученика, через развитие его интереса к предмету- только в этом залог  в успехе обучения»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1800" dirty="0" smtClean="0">
                <a:solidFill>
                  <a:srgbClr val="0070C0"/>
                </a:solidFill>
              </a:rPr>
              <a:t>Люблю выращивать цветы</a:t>
            </a:r>
          </a:p>
          <a:p>
            <a:r>
              <a:rPr lang="ru-RU" sz="1800" dirty="0" smtClean="0">
                <a:solidFill>
                  <a:srgbClr val="0070C0"/>
                </a:solidFill>
              </a:rPr>
              <a:t>Люблю я ткать ковры</a:t>
            </a:r>
          </a:p>
          <a:p>
            <a:r>
              <a:rPr lang="ru-RU" sz="1800" dirty="0" smtClean="0">
                <a:solidFill>
                  <a:srgbClr val="0070C0"/>
                </a:solidFill>
              </a:rPr>
              <a:t>Готовить я люблю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8" y="2201863"/>
            <a:ext cx="2939483" cy="39131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346" y="2201863"/>
            <a:ext cx="2939483" cy="39131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5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>
                <a:solidFill>
                  <a:srgbClr val="302AA6"/>
                </a:solidFill>
              </a:rPr>
              <a:t>                      Моё хобби</a:t>
            </a:r>
            <a:endParaRPr lang="ru-RU" dirty="0">
              <a:solidFill>
                <a:srgbClr val="302AA6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3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1600" dirty="0" err="1" smtClean="0">
                <a:solidFill>
                  <a:srgbClr val="0070C0"/>
                </a:solidFill>
              </a:rPr>
              <a:t>Хинкал</a:t>
            </a:r>
            <a:r>
              <a:rPr lang="ru-RU" sz="1600" dirty="0" smtClean="0">
                <a:solidFill>
                  <a:srgbClr val="0070C0"/>
                </a:solidFill>
              </a:rPr>
              <a:t>, чуду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Чтоб было вкусно, не обычно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Добавляю детский смех и специи.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ru-RU" dirty="0" smtClean="0"/>
              <a:t>            Мой кабинет химии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75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dirty="0" smtClean="0"/>
              <a:t>В кабинете химии</a:t>
            </a:r>
          </a:p>
          <a:p>
            <a:r>
              <a:rPr lang="ru-RU" dirty="0" smtClean="0"/>
              <a:t>Много всяких штучек:</a:t>
            </a:r>
          </a:p>
          <a:p>
            <a:r>
              <a:rPr lang="ru-RU" dirty="0" smtClean="0"/>
              <a:t>Колбочки, пробирки, воронка и штатив.</a:t>
            </a:r>
          </a:p>
          <a:p>
            <a:r>
              <a:rPr lang="ru-RU" dirty="0" smtClean="0"/>
              <a:t>И тянуть не нужно </a:t>
            </a:r>
          </a:p>
          <a:p>
            <a:r>
              <a:rPr lang="ru-RU" dirty="0" smtClean="0"/>
              <a:t>Понапрасну ручек,</a:t>
            </a:r>
          </a:p>
          <a:p>
            <a:r>
              <a:rPr lang="ru-RU" dirty="0" smtClean="0"/>
              <a:t>А то прольёшь случайно,</a:t>
            </a:r>
          </a:p>
          <a:p>
            <a:r>
              <a:rPr lang="ru-RU" dirty="0" smtClean="0"/>
              <a:t>Ценный реактив.</a:t>
            </a:r>
            <a:endParaRPr lang="ru-RU" dirty="0"/>
          </a:p>
        </p:txBody>
      </p:sp>
      <p:pic>
        <p:nvPicPr>
          <p:cNvPr id="3074" name="Picture 2" descr="F:\Новая папка\20161018_1200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059238" cy="36004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"/>
    </mc:Choice>
    <mc:Fallback xmlns="">
      <p:transition spd="slow" advTm="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/>
              <a:t>«Широко распростирает химия руки свои    в дела человеческие…»М.В.Ломоносов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rgbClr val="0070C0"/>
          </a:solidFill>
          <a:ln>
            <a:solidFill>
              <a:srgbClr val="302AA6"/>
            </a:solidFill>
          </a:ln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В нашей жизни сложной</a:t>
            </a:r>
          </a:p>
          <a:p>
            <a:r>
              <a:rPr lang="ru-RU" dirty="0" smtClean="0"/>
              <a:t>Нельзя без химии прожить,</a:t>
            </a:r>
          </a:p>
          <a:p>
            <a:r>
              <a:rPr lang="ru-RU" dirty="0" smtClean="0"/>
              <a:t>Науку эту, точно</a:t>
            </a:r>
          </a:p>
          <a:p>
            <a:r>
              <a:rPr lang="ru-RU" dirty="0" smtClean="0"/>
              <a:t>Нельзя не полюбить!</a:t>
            </a:r>
            <a:endParaRPr lang="ru-RU" dirty="0"/>
          </a:p>
        </p:txBody>
      </p:sp>
      <p:pic>
        <p:nvPicPr>
          <p:cNvPr id="4099" name="Picture 3" descr="F:\Новая папка\20161018_1212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7785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p:transition advTm="17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Современный урок- это весёлый, познавательный и нетрудный урок,..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 descr="F:\Новая папка\20161018_1153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7785"/>
            <a:ext cx="4059238" cy="3044429"/>
          </a:xfrm>
          <a:prstGeom prst="rect">
            <a:avLst/>
          </a:prstGeom>
          <a:noFill/>
        </p:spPr>
      </p:pic>
      <p:pic>
        <p:nvPicPr>
          <p:cNvPr id="5123" name="Picture 3" descr="F:\Новая папка\20161018_1156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"/>
    </mc:Choice>
    <mc:Fallback xmlns="">
      <p:transition spd="slow" advTm="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«Дух химии»                                               - это занимательные опыты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 только химик может зажечь спиртовку без спичек.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 только химик может получить молоко без коровы.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 только химик пуская кровь из раны,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лечит без хирурга.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Вы не раз слышали , что дыма без огня не бывает.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 только химик докажет, что это не так!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F:\Новая папка\20161018_1259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7785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"/>
    </mc:Choice>
    <mc:Fallback xmlns="">
      <p:transition spd="slow" advTm="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Внеклассное мероприятие: «Сказка о скучающей принцессе»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3" name="Picture 5" descr="F:\Новая папка\20161018_1258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noFill/>
        </p:spPr>
      </p:pic>
      <p:pic>
        <p:nvPicPr>
          <p:cNvPr id="7176" name="Picture 8" descr="F:\Новая папка\20161018_1248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7785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"/>
    </mc:Choice>
    <mc:Fallback xmlns="">
      <p:transition spd="slow" advTm="89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4.1|2.6|2.9|2|2.2|2.2|1.9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1|2.5|2.7|5.4|2.4|1.4|1.3|1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235</TotalTime>
  <Words>324</Words>
  <Application>Microsoft Office PowerPoint</Application>
  <PresentationFormat>Экран (4:3)</PresentationFormat>
  <Paragraphs>56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Constantia</vt:lpstr>
      <vt:lpstr>Wingdings 2</vt:lpstr>
      <vt:lpstr>Бумажная</vt:lpstr>
      <vt:lpstr>Творческая самопрезентация Алиевой Райсат Агамирзаевны</vt:lpstr>
      <vt:lpstr>   «Кайтаг- моя малая Родина» </vt:lpstr>
      <vt:lpstr>Моё педагогическое кредо</vt:lpstr>
      <vt:lpstr>                      Моё хобби</vt:lpstr>
      <vt:lpstr>            Мой кабинет химии</vt:lpstr>
      <vt:lpstr> «Широко распростирает химия руки свои    в дела человеческие…»М.В.Ломоносов</vt:lpstr>
      <vt:lpstr>Современный урок- это весёлый, познавательный и нетрудный урок,..</vt:lpstr>
      <vt:lpstr>                  «Дух химии»                                               - это занимательные опыты</vt:lpstr>
      <vt:lpstr>Внеклассное мероприятие: «Сказка о скучающей принцессе»</vt:lpstr>
      <vt:lpstr>                    Чемпионат:           «Национальная химическая лига»</vt:lpstr>
      <vt:lpstr>Наше отношение к окружающей среде- отражение нашего отношения друг к другу.</vt:lpstr>
      <vt:lpstr>      Проблемы человечества</vt:lpstr>
      <vt:lpstr>Презентация PowerPoint</vt:lpstr>
      <vt:lpstr>Химия-это счастье, Химия- это жизнь!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User991</dc:creator>
  <cp:lastModifiedBy>Школа</cp:lastModifiedBy>
  <cp:revision>25</cp:revision>
  <dcterms:created xsi:type="dcterms:W3CDTF">2016-10-19T14:42:30Z</dcterms:created>
  <dcterms:modified xsi:type="dcterms:W3CDTF">2016-10-19T08:39:20Z</dcterms:modified>
</cp:coreProperties>
</file>